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6"/>
  </p:notesMasterIdLst>
  <p:sldIdLst>
    <p:sldId id="256" r:id="rId3"/>
    <p:sldId id="257" r:id="rId4"/>
    <p:sldId id="258" r:id="rId5"/>
  </p:sldIdLst>
  <p:sldSz cx="9144000" cy="5143500" type="screen16x9"/>
  <p:notesSz cx="6858000" cy="9144000"/>
  <p:embeddedFontLst>
    <p:embeddedFont>
      <p:font typeface="Dosis" panose="020B0604020202020204" charset="0"/>
      <p:regular r:id="rId7"/>
      <p:bold r:id="rId8"/>
    </p:embeddedFont>
    <p:embeddedFont>
      <p:font typeface="Nunito" panose="020B0604020202020204" charset="0"/>
      <p:regular r:id="rId9"/>
      <p:bold r:id="rId10"/>
      <p:italic r:id="rId11"/>
      <p:boldItalic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75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font" Target="fonts/font1.fntdata"/><Relationship Id="rId12"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font" Target="fonts/font3.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f84eb88aa7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f84eb88aa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github.com/stars/lanafuadi/lists/rakami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www.linkedin.com/in/lanafuadi/" TargetMode="External"/><Relationship Id="rId4" Type="http://schemas.openxmlformats.org/officeDocument/2006/relationships/hyperlink" Target="mailto:lanafuadi@gmail.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80" b="1">
                <a:solidFill>
                  <a:schemeClr val="lt1"/>
                </a:solidFill>
              </a:rPr>
              <a:t>Analyzing eCommerce Business Performance with SQL</a:t>
            </a:r>
            <a:endParaRPr sz="3080" b="1">
              <a:solidFill>
                <a:schemeClr val="lt1"/>
              </a:solidFill>
            </a:endParaRPr>
          </a:p>
        </p:txBody>
      </p:sp>
      <p:sp>
        <p:nvSpPr>
          <p:cNvPr id="100" name="Google Shape;100;p25"/>
          <p:cNvSpPr txBox="1"/>
          <p:nvPr/>
        </p:nvSpPr>
        <p:spPr>
          <a:xfrm>
            <a:off x="6043077" y="765500"/>
            <a:ext cx="2402400" cy="1138700"/>
          </a:xfrm>
          <a:prstGeom prst="rect">
            <a:avLst/>
          </a:prstGeom>
          <a:noFill/>
          <a:ln>
            <a:noFill/>
          </a:ln>
        </p:spPr>
        <p:txBody>
          <a:bodyPr spcFirstLastPara="1" wrap="square" lIns="68575" tIns="34275" rIns="68575" bIns="34275" anchor="t" anchorCtr="0">
            <a:noAutofit/>
          </a:bodyPr>
          <a:lstStyle/>
          <a:p>
            <a:pPr lvl="0">
              <a:buSzPts val="1100"/>
            </a:pPr>
            <a:r>
              <a:rPr lang="en-US" sz="1200" b="1" dirty="0">
                <a:latin typeface="Dosis"/>
                <a:ea typeface="Dosis"/>
                <a:cs typeface="Dosis"/>
                <a:sym typeface="Dosis"/>
              </a:rPr>
              <a:t>Created by: </a:t>
            </a:r>
          </a:p>
          <a:p>
            <a:pPr lvl="0">
              <a:buSzPts val="1100"/>
            </a:pPr>
            <a:r>
              <a:rPr lang="en-US" sz="2400" b="1" dirty="0">
                <a:latin typeface="Dosis"/>
                <a:ea typeface="Dosis"/>
                <a:cs typeface="Dosis"/>
                <a:sym typeface="Dosis"/>
              </a:rPr>
              <a:t>Lana </a:t>
            </a:r>
            <a:r>
              <a:rPr lang="en-US" sz="2400" b="1" dirty="0" err="1">
                <a:latin typeface="Dosis"/>
                <a:ea typeface="Dosis"/>
                <a:cs typeface="Dosis"/>
                <a:sym typeface="Dosis"/>
              </a:rPr>
              <a:t>Fuadi</a:t>
            </a:r>
            <a:endParaRPr lang="en-US" sz="2400" b="1" dirty="0">
              <a:latin typeface="Dosis"/>
              <a:ea typeface="Dosis"/>
              <a:cs typeface="Dosis"/>
              <a:sym typeface="Dosis"/>
            </a:endParaRPr>
          </a:p>
          <a:p>
            <a:pPr lvl="0">
              <a:buSzPts val="1100"/>
            </a:pPr>
            <a:r>
              <a:rPr lang="en-US" sz="1200" dirty="0">
                <a:latin typeface="Dosis"/>
                <a:ea typeface="Dosis"/>
                <a:cs typeface="Dosis"/>
                <a:sym typeface="Dosis"/>
                <a:hlinkClick r:id="rId4"/>
              </a:rPr>
              <a:t>lanafuadi@gmail.com</a:t>
            </a:r>
            <a:endParaRPr lang="en-US" sz="1200" dirty="0">
              <a:latin typeface="Dosis"/>
              <a:ea typeface="Dosis"/>
              <a:cs typeface="Dosis"/>
              <a:sym typeface="Dosis"/>
            </a:endParaRPr>
          </a:p>
          <a:p>
            <a:pPr lvl="0">
              <a:buSzPts val="1100"/>
            </a:pPr>
            <a:r>
              <a:rPr lang="en-US" sz="1200" dirty="0">
                <a:latin typeface="Dosis"/>
                <a:ea typeface="Dosis"/>
                <a:cs typeface="Dosis"/>
                <a:sym typeface="Dosis"/>
                <a:hlinkClick r:id="rId5"/>
              </a:rPr>
              <a:t>linkedin.com/lanafuadi</a:t>
            </a:r>
            <a:endParaRPr lang="en-US" sz="1200" dirty="0">
              <a:latin typeface="Dosis"/>
              <a:ea typeface="Dosis"/>
              <a:cs typeface="Dosis"/>
              <a:sym typeface="Dosis"/>
            </a:endParaRPr>
          </a:p>
        </p:txBody>
      </p:sp>
      <p:pic>
        <p:nvPicPr>
          <p:cNvPr id="101" name="Google Shape;101;p25"/>
          <p:cNvPicPr preferRelativeResize="0"/>
          <p:nvPr/>
        </p:nvPicPr>
        <p:blipFill>
          <a:blip r:embed="rId6"/>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a:lnSpc>
                <a:spcPct val="95000"/>
              </a:lnSpc>
              <a:spcAft>
                <a:spcPts val="1200"/>
              </a:spcAft>
              <a:buSzPts val="1018"/>
            </a:pPr>
            <a:r>
              <a:rPr lang="en-US" dirty="0">
                <a:latin typeface="Nunito"/>
                <a:ea typeface="Nunito"/>
                <a:cs typeface="Nunito"/>
                <a:sym typeface="Nunito"/>
              </a:rPr>
              <a:t>“I am </a:t>
            </a:r>
            <a:r>
              <a:rPr lang="en-US" dirty="0">
                <a:latin typeface="Nunito"/>
              </a:rPr>
              <a:t>a results-driven data scientist with a passion for leveraging data to drive business success. Through rigorous training at </a:t>
            </a:r>
            <a:r>
              <a:rPr lang="en-US" dirty="0" err="1">
                <a:latin typeface="Nunito"/>
                <a:hlinkClick r:id="rId7"/>
              </a:rPr>
              <a:t>Rakamin</a:t>
            </a:r>
            <a:r>
              <a:rPr lang="en-US" dirty="0">
                <a:latin typeface="Nunito"/>
              </a:rPr>
              <a:t> Bootcamp, I have honed my skills in Python, ML, SQL, and Business Intelligence. I am committed to continuous learning and have completed additional certifications and course to further enhance my expertise. With strong collaboration, critical thinking, and problem solving skills, I am confident in my ability to help your company make data-driven decisions that propel your business to new heights.</a:t>
            </a:r>
            <a:r>
              <a:rPr lang="en-US" dirty="0">
                <a:latin typeface="Nunito"/>
                <a:ea typeface="Nunito"/>
                <a:cs typeface="Nunito"/>
                <a:sym typeface="Nunito"/>
              </a:rPr>
              <a:t>”</a:t>
            </a:r>
            <a:endParaRPr lang="en-US" sz="2400" dirty="0">
              <a:latin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Overview</a:t>
            </a:r>
            <a:endParaRPr sz="2220" b="1">
              <a:solidFill>
                <a:schemeClr val="lt1"/>
              </a:solidFill>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latin typeface="Dosis"/>
                <a:ea typeface="Dosis"/>
                <a:cs typeface="Dosis"/>
                <a:sym typeface="Dosis"/>
              </a:rPr>
              <a:t>“Dalam suatu perusahaan mengukur performa bisnis sangatlah penting untuk melacak, memantau, dan menilai keberhasilan atau kegagalan dari berbagai proses bisnis. Oleh karena itu, dalam paper ini akan menganalisa performa bisnis untuk sebuah perusahan eCommerce,  dengan memperhitungkan beberapa metrik bisnis yaitu pertumbuhan pelanggan, kualitas produk, dan tipe pembayaran.”</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Preparation</a:t>
            </a:r>
            <a:endParaRPr b="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a:solidFill>
                  <a:schemeClr val="dk1"/>
                </a:solidFill>
              </a:rPr>
              <a:t>Masukkan Gambar ERD (Entity Relationship Diagram), dan tulislah kesimpulan dari tugas 1 ini, mulai dari apa saja yang kamu lakukan, dan tuliskan secara singkat bagaimana kamu melakukannya.</a:t>
            </a:r>
            <a:br>
              <a:rPr lang="en" sz="1500">
                <a:solidFill>
                  <a:schemeClr val="dk1"/>
                </a:solidFill>
              </a:rPr>
            </a:b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Buatlah sebuah file doc di google drive milikmu, untuk menyimpan rekaman query yang sudah kamu jalankan, kemudian sematkan link-nya di pojok kanan bawah</a:t>
            </a:r>
            <a:br>
              <a:rPr lang="en" sz="1500">
                <a:solidFill>
                  <a:schemeClr val="dk1"/>
                </a:solidFill>
              </a:rPr>
            </a:b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Maksimal 2 slide</a:t>
            </a:r>
            <a:endParaRPr sz="1500">
              <a:solidFill>
                <a:schemeClr val="dk1"/>
              </a:solidFill>
            </a:endParaRPr>
          </a:p>
        </p:txBody>
      </p:sp>
      <p:sp>
        <p:nvSpPr>
          <p:cNvPr id="115" name="Google Shape;115;p27"/>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Lihat atau Download ERD disini</a:t>
            </a:r>
            <a:endParaRPr sz="1100">
              <a:solidFill>
                <a:srgbClr val="000000"/>
              </a:solidFill>
            </a:endParaRPr>
          </a:p>
          <a:p>
            <a:pPr marL="0" lvl="0" indent="0" algn="r" rtl="0">
              <a:lnSpc>
                <a:spcPct val="100000"/>
              </a:lnSpc>
              <a:spcBef>
                <a:spcPts val="0"/>
              </a:spcBef>
              <a:spcAft>
                <a:spcPts val="0"/>
              </a:spcAft>
              <a:buNone/>
            </a:pPr>
            <a:r>
              <a:rPr lang="en" sz="1100">
                <a:solidFill>
                  <a:srgbClr val="000000"/>
                </a:solidFill>
              </a:rPr>
              <a:t>Query selengkapnya dapat dilihat disini</a:t>
            </a:r>
            <a:endParaRPr sz="1100">
              <a:solidFill>
                <a:srgbClr val="0000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245</Words>
  <Application>Microsoft Office PowerPoint</Application>
  <PresentationFormat>On-screen Show (16:9)</PresentationFormat>
  <Paragraphs>14</Paragraphs>
  <Slides>3</Slides>
  <Notes>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vt:i4>
      </vt:variant>
    </vt:vector>
  </HeadingPairs>
  <TitlesOfParts>
    <vt:vector size="8" baseType="lpstr">
      <vt:lpstr>Arial</vt:lpstr>
      <vt:lpstr>Dosis</vt:lpstr>
      <vt:lpstr>Nunito</vt:lpstr>
      <vt:lpstr>Simple Light</vt:lpstr>
      <vt:lpstr>Simple Light</vt:lpstr>
      <vt:lpstr>Analyzing eCommerce Business Performance with SQL</vt:lpstr>
      <vt:lpstr>Overview</vt:lpstr>
      <vt:lpstr>Data Preparation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eCommerce Business Performance with SQL</dc:title>
  <cp:lastModifiedBy>lanafuadi</cp:lastModifiedBy>
  <cp:revision>1</cp:revision>
  <dcterms:modified xsi:type="dcterms:W3CDTF">2023-05-16T00:12:49Z</dcterms:modified>
</cp:coreProperties>
</file>